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292" r:id="rId3"/>
    <p:sldId id="293" r:id="rId4"/>
    <p:sldId id="294" r:id="rId5"/>
    <p:sldId id="296" r:id="rId6"/>
    <p:sldId id="297" r:id="rId7"/>
    <p:sldId id="299" r:id="rId8"/>
    <p:sldId id="300" r:id="rId9"/>
    <p:sldId id="301" r:id="rId10"/>
    <p:sldId id="302" r:id="rId11"/>
    <p:sldId id="290" r:id="rId12"/>
    <p:sldId id="291" r:id="rId13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 autoAdjust="0"/>
    <p:restoredTop sz="94674"/>
  </p:normalViewPr>
  <p:slideViewPr>
    <p:cSldViewPr>
      <p:cViewPr varScale="1">
        <p:scale>
          <a:sx n="108" d="100"/>
          <a:sy n="108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6A472-4151-46D1-A140-C7F04366E4BB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4573-AFC6-41C6-813E-E01DD1E9B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23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4573-AFC6-41C6-813E-E01DD1E9B80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29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4573-AFC6-41C6-813E-E01DD1E9B80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6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A2C9-8E2F-4883-BF7E-726D95500A6F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F57-B14B-404D-A4C4-3CCB3EE20F46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6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153-FD61-4172-8D0B-FC668DDBA0C5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6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51EE-B92B-48A5-9FF8-5171C85A9B68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06EC-D865-48BC-B3F7-B45B9548B2DA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59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5EBB-A031-450B-8C74-7551484665B7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2C34-8382-4C23-8C3A-C1F5F9D208B7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22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321C-7D17-454E-94E6-81B74951FF5E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9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493F-B6AB-46BE-B2BC-1FB59B90BD28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5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795-65E4-4A98-8CA3-C30F8F8873EB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8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D2EE-F6A9-440D-ADD5-1FBE68A51BF3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3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1E84-F0A7-4418-ACBE-351F8BB38D39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6760-A8D7-4805-B987-EAB992BF18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9F60BB-4123-9845-8FFC-BC19F8637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ko-Kore-KR" altLang="en-US" sz="3200" dirty="0"/>
              <a:t>성남</a:t>
            </a:r>
            <a:r>
              <a:rPr kumimoji="1" lang="en-US" altLang="ko-Kore-KR" sz="3200" dirty="0"/>
              <a:t>-KAIST</a:t>
            </a:r>
            <a:r>
              <a:rPr kumimoji="1" lang="ko-KR" altLang="en-US" sz="3200" dirty="0"/>
              <a:t> 차세대 </a:t>
            </a:r>
            <a:r>
              <a:rPr kumimoji="1" lang="en-US" altLang="ko-KR" sz="3200" dirty="0"/>
              <a:t>ICT </a:t>
            </a:r>
            <a:r>
              <a:rPr kumimoji="1" lang="ko-KR" altLang="en-US" sz="3200" dirty="0"/>
              <a:t>연구센터 </a:t>
            </a:r>
            <a:br>
              <a:rPr kumimoji="1" lang="en-US" altLang="ko-KR" sz="3200" dirty="0"/>
            </a:br>
            <a:r>
              <a:rPr kumimoji="1" lang="ko-KR" altLang="en-US" sz="3200" dirty="0"/>
              <a:t>회의실 </a:t>
            </a:r>
            <a:r>
              <a:rPr kumimoji="1" lang="ko-KR" altLang="en-US" sz="3200" dirty="0" err="1"/>
              <a:t>사용안내</a:t>
            </a:r>
            <a:endParaRPr kumimoji="1" lang="ko-Kore-KR" altLang="en-US" sz="32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501A0DD-B1A9-4942-8295-E19803A0E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345704"/>
          </a:xfrm>
        </p:spPr>
        <p:txBody>
          <a:bodyPr>
            <a:normAutofit/>
          </a:bodyPr>
          <a:lstStyle/>
          <a:p>
            <a:r>
              <a:rPr kumimoji="1" lang="en-US" altLang="ko-Kore-KR" sz="2000" dirty="0"/>
              <a:t>2</a:t>
            </a:r>
            <a:r>
              <a:rPr kumimoji="1" lang="en-US" altLang="ko-KR" sz="2000" dirty="0"/>
              <a:t>020.2.</a:t>
            </a:r>
            <a:endParaRPr kumimoji="1" lang="ko-Kore-KR" altLang="en-US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893426-B8B9-B54A-9055-8FADA4E4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AD681-C7B4-6F4C-BA2A-E068A6F9FC57}"/>
              </a:ext>
            </a:extLst>
          </p:cNvPr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529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＞예약 완료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25AEA1-7916-4FEF-8C4A-03C8DB6AB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7323"/>
            <a:ext cx="7596336" cy="50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349028-2151-4B7C-9E2C-2D6E5918A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60"/>
            <a:ext cx="9144000" cy="652828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776D7CC-4B1B-471C-A421-33BD407F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73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유의사항 안내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25" y="1124744"/>
            <a:ext cx="8655549" cy="4801314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회의실 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석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스크린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빔프로젝터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화상회의 장비 구비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사용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/>
              <a:t>당해 공간은 시설물 도난 및 보호를 위하여 </a:t>
            </a:r>
            <a:r>
              <a:rPr lang="en-US" altLang="ko-KR" sz="1200" dirty="0"/>
              <a:t>24</a:t>
            </a:r>
            <a:r>
              <a:rPr lang="ko-KR" altLang="en-US" sz="1200" dirty="0"/>
              <a:t>시간 잠금 장치를 운영 중이며 내부 바닥</a:t>
            </a:r>
            <a:r>
              <a:rPr lang="en-US" altLang="ko-KR" sz="1200" dirty="0"/>
              <a:t>(</a:t>
            </a:r>
            <a:r>
              <a:rPr lang="ko-KR" altLang="en-US" sz="1200" dirty="0"/>
              <a:t>카펫</a:t>
            </a:r>
            <a:r>
              <a:rPr lang="en-US" altLang="ko-KR" sz="1200" dirty="0"/>
              <a:t>)</a:t>
            </a:r>
            <a:r>
              <a:rPr lang="ko-KR" altLang="en-US" sz="1200" dirty="0"/>
              <a:t>특성상 음식물 반입은 지양합니다</a:t>
            </a:r>
            <a:r>
              <a:rPr lang="en-US" altLang="ko-KR" sz="1200" dirty="0"/>
              <a:t>. (</a:t>
            </a:r>
            <a:r>
              <a:rPr lang="ko-KR" altLang="en-US" sz="1200" dirty="0"/>
              <a:t>건물에서 배달 음식은 허용되지 않으므로 </a:t>
            </a:r>
            <a:r>
              <a:rPr lang="en-US" altLang="ko-KR" sz="1200" dirty="0"/>
              <a:t>1</a:t>
            </a:r>
            <a:r>
              <a:rPr lang="ko-KR" altLang="en-US" sz="1200" dirty="0"/>
              <a:t>층에서 수령 후 </a:t>
            </a:r>
            <a:r>
              <a:rPr lang="ko-KR" altLang="en-US" sz="1200" dirty="0" err="1"/>
              <a:t>올라오셔야</a:t>
            </a:r>
            <a:r>
              <a:rPr lang="ko-KR" altLang="en-US" sz="1200" dirty="0"/>
              <a:t> 합니다</a:t>
            </a:r>
            <a:r>
              <a:rPr lang="en-US" altLang="ko-KR" sz="1200" dirty="0"/>
              <a:t>)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1. </a:t>
            </a:r>
            <a:r>
              <a:rPr lang="ko-KR" altLang="en-US" sz="1200" dirty="0"/>
              <a:t>사용용도 </a:t>
            </a:r>
            <a:r>
              <a:rPr lang="en-US" altLang="ko-KR" sz="1200" dirty="0"/>
              <a:t>- KAIST </a:t>
            </a:r>
            <a:r>
              <a:rPr lang="ko-KR" altLang="en-US" sz="1200" dirty="0" err="1"/>
              <a:t>전기및전자공학부</a:t>
            </a:r>
            <a:r>
              <a:rPr lang="en-US" altLang="ko-KR" sz="1200" dirty="0"/>
              <a:t>/ </a:t>
            </a:r>
            <a:r>
              <a:rPr lang="ko-KR" altLang="en-US" sz="1200" dirty="0"/>
              <a:t>산학협력단 주관</a:t>
            </a:r>
            <a:r>
              <a:rPr lang="en-US" altLang="ko-KR" sz="1200" dirty="0"/>
              <a:t>/ </a:t>
            </a:r>
            <a:r>
              <a:rPr lang="ko-KR" altLang="en-US" sz="1200" dirty="0"/>
              <a:t>주최 공식 행사</a:t>
            </a:r>
            <a:r>
              <a:rPr lang="en-US" altLang="ko-KR" sz="1200" dirty="0"/>
              <a:t>(</a:t>
            </a:r>
            <a:r>
              <a:rPr lang="ko-KR" altLang="en-US" sz="1200" dirty="0"/>
              <a:t>세미나</a:t>
            </a:r>
            <a:r>
              <a:rPr lang="en-US" altLang="ko-KR" sz="1200" dirty="0"/>
              <a:t>, </a:t>
            </a:r>
            <a:r>
              <a:rPr lang="ko-KR" altLang="en-US" sz="1200" dirty="0"/>
              <a:t>회의 등</a:t>
            </a:r>
            <a:r>
              <a:rPr lang="en-US" altLang="ko-KR" sz="1200" dirty="0"/>
              <a:t>)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 err="1"/>
              <a:t>전기및전자공학부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전임직</a:t>
            </a:r>
            <a:r>
              <a:rPr lang="ko-KR" altLang="en-US" sz="1200" dirty="0"/>
              <a:t> 교원 주관 비영리목적의 학술행사</a:t>
            </a:r>
            <a:r>
              <a:rPr lang="en-US" altLang="ko-KR" sz="1200" dirty="0"/>
              <a:t>(</a:t>
            </a:r>
            <a:r>
              <a:rPr lang="ko-KR" altLang="en-US" sz="1200" dirty="0"/>
              <a:t>직접연구활동과 관련된 행사</a:t>
            </a:r>
            <a:r>
              <a:rPr lang="en-US" altLang="ko-KR" sz="1200" dirty="0"/>
              <a:t>)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외부단체 주최</a:t>
            </a:r>
            <a:r>
              <a:rPr lang="en-US" altLang="ko-KR" sz="1200" dirty="0"/>
              <a:t>, </a:t>
            </a:r>
            <a:r>
              <a:rPr lang="ko-KR" altLang="en-US" sz="1200" dirty="0"/>
              <a:t>주관행사 허용 불가 </a:t>
            </a: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학생회</a:t>
            </a:r>
            <a:r>
              <a:rPr lang="en-US" altLang="ko-KR" sz="1200" dirty="0"/>
              <a:t>, </a:t>
            </a:r>
            <a:r>
              <a:rPr lang="ko-KR" altLang="en-US" sz="1200" dirty="0"/>
              <a:t>동아리활동</a:t>
            </a:r>
            <a:r>
              <a:rPr lang="en-US" altLang="ko-KR" sz="1200" dirty="0"/>
              <a:t>, </a:t>
            </a:r>
            <a:r>
              <a:rPr lang="ko-KR" altLang="en-US" sz="1200" dirty="0"/>
              <a:t>비공식 자체 친목</a:t>
            </a:r>
            <a:r>
              <a:rPr lang="en-US" altLang="ko-KR" sz="1200" dirty="0"/>
              <a:t>(</a:t>
            </a:r>
            <a:r>
              <a:rPr lang="ko-KR" altLang="en-US" sz="1200" dirty="0"/>
              <a:t>학술</a:t>
            </a:r>
            <a:r>
              <a:rPr lang="en-US" altLang="ko-KR" sz="1200" dirty="0"/>
              <a:t>)</a:t>
            </a:r>
            <a:r>
              <a:rPr lang="ko-KR" altLang="en-US" sz="1200" dirty="0"/>
              <a:t>모임 허용 불가 </a:t>
            </a:r>
            <a:endParaRPr lang="en-US" altLang="ko-KR" sz="1200" dirty="0"/>
          </a:p>
          <a:p>
            <a:pPr marL="448650" indent="-342900">
              <a:buClr>
                <a:schemeClr val="bg1">
                  <a:lumMod val="85000"/>
                </a:schemeClr>
              </a:buClr>
              <a:buAutoNum type="arabicPeriod"/>
            </a:pP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2. </a:t>
            </a:r>
            <a:r>
              <a:rPr lang="ko-KR" altLang="en-US" sz="1200" dirty="0"/>
              <a:t>이용 안내 및 유의사항 </a:t>
            </a: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구체적인 사용용도를 작성하여 예약신청 </a:t>
            </a: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  (</a:t>
            </a:r>
            <a:r>
              <a:rPr lang="ko-KR" altLang="en-US" sz="1200" dirty="0"/>
              <a:t>사용책임자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행사명</a:t>
            </a:r>
            <a:r>
              <a:rPr lang="en-US" altLang="ko-KR" sz="1200" dirty="0"/>
              <a:t>, </a:t>
            </a:r>
            <a:r>
              <a:rPr lang="ko-KR" altLang="en-US" sz="1200" dirty="0"/>
              <a:t>행사 개요</a:t>
            </a:r>
            <a:r>
              <a:rPr lang="en-US" altLang="ko-KR" sz="1200" dirty="0"/>
              <a:t>(</a:t>
            </a:r>
            <a:r>
              <a:rPr lang="ko-KR" altLang="en-US" sz="1200" dirty="0"/>
              <a:t>목적</a:t>
            </a:r>
            <a:r>
              <a:rPr lang="en-US" altLang="ko-KR" sz="1200" dirty="0"/>
              <a:t>), </a:t>
            </a:r>
            <a:r>
              <a:rPr lang="ko-KR" altLang="en-US" sz="1200" dirty="0"/>
              <a:t>예상 참석인원</a:t>
            </a:r>
            <a:r>
              <a:rPr lang="en-US" altLang="ko-KR" sz="1200" dirty="0"/>
              <a:t>, </a:t>
            </a:r>
            <a:r>
              <a:rPr lang="ko-KR" altLang="en-US" sz="1200" dirty="0"/>
              <a:t>참석대상</a:t>
            </a:r>
            <a:r>
              <a:rPr lang="en-US" altLang="ko-KR" sz="1200" dirty="0"/>
              <a:t>, </a:t>
            </a:r>
            <a:r>
              <a:rPr lang="ko-KR" altLang="en-US" sz="1200" dirty="0"/>
              <a:t>행사 스케쥴 필요시 파일 첨부</a:t>
            </a:r>
            <a:r>
              <a:rPr lang="en-US" altLang="ko-KR" sz="1200" dirty="0"/>
              <a:t>)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  ※ </a:t>
            </a:r>
            <a:r>
              <a:rPr lang="ko-KR" altLang="en-US" sz="1200" dirty="0"/>
              <a:t>신청사유에 사용계획이 부적절한 경우 및 누락된 경우</a:t>
            </a:r>
            <a:r>
              <a:rPr lang="en-US" altLang="ko-KR" sz="1200" dirty="0"/>
              <a:t>, </a:t>
            </a:r>
            <a:r>
              <a:rPr lang="ko-KR" altLang="en-US" sz="1200" dirty="0"/>
              <a:t>신청이 반려될 수 있습니다</a:t>
            </a:r>
            <a:r>
              <a:rPr lang="en-US" altLang="ko-KR" sz="1200" dirty="0"/>
              <a:t>.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모든 공용공간 이용 후 정리정돈은 이용자의 몫이며</a:t>
            </a:r>
            <a:r>
              <a:rPr lang="en-US" altLang="ko-KR" sz="1200" dirty="0"/>
              <a:t>, </a:t>
            </a:r>
            <a:r>
              <a:rPr lang="ko-KR" altLang="en-US" sz="1200" dirty="0"/>
              <a:t>반드시 </a:t>
            </a:r>
            <a:r>
              <a:rPr lang="en-US" altLang="ko-KR" sz="1200" dirty="0"/>
              <a:t>1</a:t>
            </a:r>
            <a:r>
              <a:rPr lang="ko-KR" altLang="en-US" sz="1200" dirty="0"/>
              <a:t>회 이상 육안으로 식별가능한 잔여물</a:t>
            </a:r>
            <a:r>
              <a:rPr lang="en-US" altLang="ko-KR" sz="1200" dirty="0"/>
              <a:t>(</a:t>
            </a:r>
            <a:r>
              <a:rPr lang="ko-KR" altLang="en-US" sz="1200" dirty="0"/>
              <a:t>물병</a:t>
            </a:r>
            <a:r>
              <a:rPr lang="en-US" altLang="ko-KR" sz="1200" dirty="0"/>
              <a:t>, </a:t>
            </a:r>
            <a:r>
              <a:rPr lang="ko-KR" altLang="en-US" sz="1200" dirty="0"/>
              <a:t>유인물 등 </a:t>
            </a: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  </a:t>
            </a:r>
            <a:r>
              <a:rPr lang="ko-KR" altLang="en-US" sz="1200" dirty="0" err="1"/>
              <a:t>낙하물</a:t>
            </a:r>
            <a:r>
              <a:rPr lang="en-US" altLang="ko-KR" sz="1200" dirty="0"/>
              <a:t>)</a:t>
            </a:r>
            <a:r>
              <a:rPr lang="ko-KR" altLang="en-US" sz="1200" dirty="0"/>
              <a:t>을 치워야 합니다</a:t>
            </a:r>
            <a:r>
              <a:rPr lang="en-US" altLang="ko-KR" sz="1200" dirty="0"/>
              <a:t>.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모든 공용공간은 특정인</a:t>
            </a:r>
            <a:r>
              <a:rPr lang="en-US" altLang="ko-KR" sz="1200" dirty="0"/>
              <a:t>(</a:t>
            </a:r>
            <a:r>
              <a:rPr lang="ko-KR" altLang="en-US" sz="1200" dirty="0"/>
              <a:t>부서</a:t>
            </a:r>
            <a:r>
              <a:rPr lang="en-US" altLang="ko-KR" sz="1200" dirty="0"/>
              <a:t>)</a:t>
            </a:r>
            <a:r>
              <a:rPr lang="ko-KR" altLang="en-US" sz="1200" dirty="0"/>
              <a:t>에 의해 장기적</a:t>
            </a:r>
            <a:r>
              <a:rPr lang="en-US" altLang="ko-KR" sz="1200" dirty="0"/>
              <a:t>, </a:t>
            </a:r>
            <a:r>
              <a:rPr lang="ko-KR" altLang="en-US" sz="1200" dirty="0"/>
              <a:t>주기적으로 이용이 불가능합니다</a:t>
            </a:r>
            <a:r>
              <a:rPr lang="en-US" altLang="ko-KR" sz="1200" dirty="0"/>
              <a:t>(</a:t>
            </a:r>
            <a:r>
              <a:rPr lang="ko-KR" altLang="en-US" sz="1200" dirty="0"/>
              <a:t>학기 중 수업</a:t>
            </a:r>
            <a:r>
              <a:rPr lang="en-US" altLang="ko-KR" sz="1200" dirty="0"/>
              <a:t>, </a:t>
            </a:r>
            <a:r>
              <a:rPr lang="ko-KR" altLang="en-US" sz="1200" dirty="0"/>
              <a:t>시험</a:t>
            </a:r>
            <a:r>
              <a:rPr lang="en-US" altLang="ko-KR" sz="1200" dirty="0"/>
              <a:t> </a:t>
            </a:r>
            <a:r>
              <a:rPr lang="ko-KR" altLang="en-US" sz="1200" dirty="0"/>
              <a:t>등 교과과정 승인 </a:t>
            </a: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  </a:t>
            </a:r>
            <a:r>
              <a:rPr lang="ko-KR" altLang="en-US" sz="1200" dirty="0"/>
              <a:t>불가</a:t>
            </a:r>
            <a:r>
              <a:rPr lang="en-US" altLang="ko-KR" sz="1200" dirty="0"/>
              <a:t>).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개인적인 목적</a:t>
            </a:r>
            <a:r>
              <a:rPr lang="en-US" altLang="ko-KR" sz="1200" dirty="0"/>
              <a:t>(</a:t>
            </a:r>
            <a:r>
              <a:rPr lang="ko-KR" altLang="en-US" sz="1200" dirty="0"/>
              <a:t>수면</a:t>
            </a:r>
            <a:r>
              <a:rPr lang="en-US" altLang="ko-KR" sz="1200" dirty="0"/>
              <a:t>, </a:t>
            </a:r>
            <a:r>
              <a:rPr lang="ko-KR" altLang="en-US" sz="1200" dirty="0"/>
              <a:t>식사</a:t>
            </a:r>
            <a:r>
              <a:rPr lang="en-US" altLang="ko-KR" sz="1200" dirty="0"/>
              <a:t>, </a:t>
            </a:r>
            <a:r>
              <a:rPr lang="ko-KR" altLang="en-US" sz="1200" dirty="0"/>
              <a:t>오락행위 등</a:t>
            </a:r>
            <a:r>
              <a:rPr lang="en-US" altLang="ko-KR" sz="1200" dirty="0"/>
              <a:t>)</a:t>
            </a:r>
            <a:r>
              <a:rPr lang="ko-KR" altLang="en-US" sz="1200" dirty="0"/>
              <a:t>으로는 이용이 불가능합니다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적발시</a:t>
            </a:r>
            <a:r>
              <a:rPr lang="ko-KR" altLang="en-US" sz="1200" dirty="0"/>
              <a:t> 이용제한</a:t>
            </a:r>
            <a:r>
              <a:rPr lang="en-US" altLang="ko-KR" sz="1200" dirty="0"/>
              <a:t>). </a:t>
            </a: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- </a:t>
            </a:r>
            <a:r>
              <a:rPr lang="ko-KR" altLang="en-US" sz="1200" dirty="0"/>
              <a:t>사용 중 부주의</a:t>
            </a:r>
            <a:r>
              <a:rPr lang="en-US" altLang="ko-KR" sz="1200" dirty="0"/>
              <a:t>(</a:t>
            </a:r>
            <a:r>
              <a:rPr lang="ko-KR" altLang="en-US" sz="1200" dirty="0"/>
              <a:t>고의</a:t>
            </a:r>
            <a:r>
              <a:rPr lang="en-US" altLang="ko-KR" sz="1200" dirty="0"/>
              <a:t>)</a:t>
            </a:r>
            <a:r>
              <a:rPr lang="ko-KR" altLang="en-US" sz="1200" dirty="0"/>
              <a:t>에 의한 기물의 파손 훼손 등에 대해서는 </a:t>
            </a:r>
            <a:r>
              <a:rPr lang="en-US" altLang="ko-KR" sz="1200" dirty="0"/>
              <a:t>CCTV</a:t>
            </a:r>
            <a:r>
              <a:rPr lang="ko-KR" altLang="en-US" sz="1200" dirty="0"/>
              <a:t>확인 및 식별을 통해 변상조치</a:t>
            </a:r>
            <a:r>
              <a:rPr lang="en-US" altLang="ko-KR" sz="1200" dirty="0"/>
              <a:t> </a:t>
            </a:r>
            <a:r>
              <a:rPr lang="ko-KR" altLang="en-US" sz="1200" dirty="0"/>
              <a:t>하여야 합니다</a:t>
            </a:r>
            <a:r>
              <a:rPr lang="en-US" altLang="ko-KR" sz="1200" dirty="0"/>
              <a:t>. </a:t>
            </a:r>
          </a:p>
          <a:p>
            <a:pPr marL="448650" indent="-342900">
              <a:buClr>
                <a:schemeClr val="bg1">
                  <a:lumMod val="85000"/>
                </a:schemeClr>
              </a:buClr>
              <a:buAutoNum type="arabicPeriod"/>
            </a:pPr>
            <a:endParaRPr lang="en-US" altLang="ko-KR" sz="1200" dirty="0"/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en-US" altLang="ko-KR" sz="1200" dirty="0"/>
              <a:t>       3. CCTV </a:t>
            </a:r>
            <a:r>
              <a:rPr lang="ko-KR" altLang="en-US" sz="1200" dirty="0"/>
              <a:t>운영안내 건물은 시설물 보호 및 안전을 위하여 </a:t>
            </a:r>
            <a:r>
              <a:rPr lang="en-US" altLang="ko-KR" sz="1200" dirty="0"/>
              <a:t>24</a:t>
            </a:r>
            <a:r>
              <a:rPr lang="ko-KR" altLang="en-US" sz="1200" dirty="0"/>
              <a:t>시간 동작감지 녹화 </a:t>
            </a:r>
            <a:r>
              <a:rPr lang="en-US" altLang="ko-KR" sz="1200" dirty="0"/>
              <a:t>CCTV</a:t>
            </a:r>
            <a:r>
              <a:rPr lang="ko-KR" altLang="en-US" sz="1200" dirty="0"/>
              <a:t>를 운영 중 입니다</a:t>
            </a:r>
            <a:r>
              <a:rPr lang="en-US" altLang="ko-KR" sz="1200" dirty="0"/>
              <a:t>.</a:t>
            </a:r>
            <a:endParaRPr lang="en-US" altLang="ko-K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E5A604-268B-4609-85F7-C335B059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58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KAIST Portal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예약시스템 클릭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A650FB7-0DBD-4584-9EFD-38F2256F5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1" y="1418518"/>
            <a:ext cx="7490047" cy="496693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C3AFDFC-29B2-443B-87BC-20D7CE02B3E1}"/>
              </a:ext>
            </a:extLst>
          </p:cNvPr>
          <p:cNvSpPr/>
          <p:nvPr/>
        </p:nvSpPr>
        <p:spPr>
          <a:xfrm>
            <a:off x="7236296" y="4005064"/>
            <a:ext cx="1296144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B9F2692-7B22-417B-BB59-6775C36C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4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KAIST Portal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예약시스템에서 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검색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DD182C-4C71-40A3-9DC6-C685AD7E1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628866" cy="4824536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90348962-0D98-4B4A-BF1E-D09FD77055A7}"/>
              </a:ext>
            </a:extLst>
          </p:cNvPr>
          <p:cNvSpPr/>
          <p:nvPr/>
        </p:nvSpPr>
        <p:spPr>
          <a:xfrm>
            <a:off x="3923928" y="2672919"/>
            <a:ext cx="792088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FE07237-F212-436E-8C82-3A2A44EC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56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-KAIST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차세대 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연구센터 회의실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선택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84E4F28-DA8D-4F35-B323-D3247FCBF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9" y="1618686"/>
            <a:ext cx="8439150" cy="4743450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6E59A0A3-F986-4C08-9E27-7B63C6C5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46760-A8D7-4805-B987-EAB992BF182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8B1895A-4CA4-42F6-8193-9AC2BEF1BFC3}"/>
              </a:ext>
            </a:extLst>
          </p:cNvPr>
          <p:cNvSpPr/>
          <p:nvPr/>
        </p:nvSpPr>
        <p:spPr>
          <a:xfrm>
            <a:off x="539552" y="4869160"/>
            <a:ext cx="4752528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01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＞예약신청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F061689-7FB9-47EE-8CC4-1A398BD42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7149"/>
            <a:ext cx="7524328" cy="4961196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18104666-B06C-4F0D-AD07-23E61915C004}"/>
              </a:ext>
            </a:extLst>
          </p:cNvPr>
          <p:cNvSpPr/>
          <p:nvPr/>
        </p:nvSpPr>
        <p:spPr>
          <a:xfrm>
            <a:off x="7612169" y="2420888"/>
            <a:ext cx="792088" cy="3240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02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＞신청자 정보 확인 ＞ 사용 약관 및 동의 확인 후 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동의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C4F6F6-F21C-4965-B942-313DC8759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3352"/>
            <a:ext cx="7668344" cy="4965988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261D983D-5F0E-4C55-A1FE-4479DC4A9F14}"/>
              </a:ext>
            </a:extLst>
          </p:cNvPr>
          <p:cNvSpPr/>
          <p:nvPr/>
        </p:nvSpPr>
        <p:spPr>
          <a:xfrm>
            <a:off x="8008213" y="6093296"/>
            <a:ext cx="792088" cy="3240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7D62FF-E104-4BDF-A6AD-F351F48956D4}"/>
              </a:ext>
            </a:extLst>
          </p:cNvPr>
          <p:cNvSpPr/>
          <p:nvPr/>
        </p:nvSpPr>
        <p:spPr>
          <a:xfrm>
            <a:off x="2555776" y="3460460"/>
            <a:ext cx="6156176" cy="4005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64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＞자원 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성남 회의실</a:t>
            </a:r>
            <a:r>
              <a:rPr lang="en-US" altLang="ko-K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선택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26089F-4209-41DC-924F-500CA6818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9" y="1628800"/>
            <a:ext cx="8100392" cy="4706590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7B26ADCD-AA32-40D5-AC02-2065E2CB3FC4}"/>
              </a:ext>
            </a:extLst>
          </p:cNvPr>
          <p:cNvSpPr/>
          <p:nvPr/>
        </p:nvSpPr>
        <p:spPr>
          <a:xfrm>
            <a:off x="8081956" y="4725144"/>
            <a:ext cx="792088" cy="3240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8377D03-08F9-4D15-BE45-013CCF06A186}"/>
              </a:ext>
            </a:extLst>
          </p:cNvPr>
          <p:cNvSpPr/>
          <p:nvPr/>
        </p:nvSpPr>
        <p:spPr>
          <a:xfrm>
            <a:off x="2411760" y="4077072"/>
            <a:ext cx="432048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47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＞날짜 선택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EAD00F-8A13-41F6-AC36-6BC3F929D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6660232" cy="4976877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E1175D5-ADF0-42B9-81AF-2483DA91E9AA}"/>
              </a:ext>
            </a:extLst>
          </p:cNvPr>
          <p:cNvSpPr/>
          <p:nvPr/>
        </p:nvSpPr>
        <p:spPr>
          <a:xfrm>
            <a:off x="7668344" y="6209627"/>
            <a:ext cx="792088" cy="3240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C66429-877C-434B-84FF-2825A38651A7}"/>
              </a:ext>
            </a:extLst>
          </p:cNvPr>
          <p:cNvSpPr/>
          <p:nvPr/>
        </p:nvSpPr>
        <p:spPr>
          <a:xfrm>
            <a:off x="2985392" y="4221088"/>
            <a:ext cx="5475040" cy="792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4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848" y="-27384"/>
            <a:ext cx="9480376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성남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-KAIST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차세대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ea typeface="+mj-ea"/>
              </a:rPr>
              <a:t>ICT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ea typeface="+mj-ea"/>
              </a:rPr>
              <a:t>연구센터</a:t>
            </a:r>
            <a:endParaRPr lang="en-US" altLang="ko-KR" sz="2800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endParaRPr lang="ko-KR" altLang="en-US" sz="1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A381277-53F2-4C3C-9BAA-B927BF6B1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38" y="6518578"/>
            <a:ext cx="1912550" cy="222790"/>
          </a:xfrm>
          <a:prstGeom prst="rect">
            <a:avLst/>
          </a:prstGeom>
        </p:spPr>
      </p:pic>
      <p:sp>
        <p:nvSpPr>
          <p:cNvPr id="48" name="Rectangle 3">
            <a:extLst>
              <a:ext uri="{FF2B5EF4-FFF2-40B4-BE49-F238E27FC236}">
                <a16:creationId xmlns:a16="http://schemas.microsoft.com/office/drawing/2014/main" id="{3363FD11-5F19-4BE8-8FFC-FA18B99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87722"/>
            <a:ext cx="5019195" cy="184666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문의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성남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-KAIST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차세대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ICT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연구센터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(031-786-1084/ chohy@kaist.ac.kr))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391EB19-FC59-4C99-9114-4FCAAE7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1" y="981892"/>
            <a:ext cx="865554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marL="285750" indent="-180000">
              <a:buClr>
                <a:srgbClr val="00CCFF"/>
              </a:buClr>
              <a:buFont typeface="Wingdings" panose="05000000000000000000" pitchFamily="2" charset="2"/>
              <a:buChar char="§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kumimoji="1"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9pPr>
          </a:lstStyle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회의실 예약 시스템 예약 방법 안내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750" indent="0">
              <a:buClr>
                <a:schemeClr val="bg1">
                  <a:lumMod val="85000"/>
                </a:schemeClr>
              </a:buClr>
              <a:buNone/>
            </a:pPr>
            <a:r>
              <a:rPr lang="ko-KR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＞신청사유 작성</a:t>
            </a:r>
            <a:endParaRPr lang="en-US" altLang="ko-K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D115080-2E46-49AB-BADF-B4683655A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56527"/>
            <a:ext cx="6580480" cy="519680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FFC514-8377-4538-B264-011DEA9F976D}"/>
              </a:ext>
            </a:extLst>
          </p:cNvPr>
          <p:cNvSpPr/>
          <p:nvPr/>
        </p:nvSpPr>
        <p:spPr>
          <a:xfrm>
            <a:off x="3203848" y="4509120"/>
            <a:ext cx="5328592" cy="15841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36D4144-0D4D-460C-8036-D1CEA2DD627A}"/>
              </a:ext>
            </a:extLst>
          </p:cNvPr>
          <p:cNvSpPr/>
          <p:nvPr/>
        </p:nvSpPr>
        <p:spPr>
          <a:xfrm>
            <a:off x="7812360" y="6189425"/>
            <a:ext cx="792088" cy="3240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661</Words>
  <Application>Microsoft Office PowerPoint</Application>
  <PresentationFormat>화면 슬라이드 쇼(4:3)</PresentationFormat>
  <Paragraphs>84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Tahoma</vt:lpstr>
      <vt:lpstr>Wingdings</vt:lpstr>
      <vt:lpstr>Office 테마</vt:lpstr>
      <vt:lpstr>성남-KAIST 차세대 ICT 연구센터  회의실 사용안내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SHIM</dc:creator>
  <cp:lastModifiedBy>user</cp:lastModifiedBy>
  <cp:revision>98</cp:revision>
  <cp:lastPrinted>2020-01-07T05:40:13Z</cp:lastPrinted>
  <dcterms:created xsi:type="dcterms:W3CDTF">2014-12-02T10:59:05Z</dcterms:created>
  <dcterms:modified xsi:type="dcterms:W3CDTF">2020-02-20T00:42:35Z</dcterms:modified>
</cp:coreProperties>
</file>